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38" r:id="rId2"/>
    <p:sldMasterId id="2147483879" r:id="rId3"/>
  </p:sldMasterIdLst>
  <p:notesMasterIdLst>
    <p:notesMasterId r:id="rId19"/>
  </p:notesMasterIdLst>
  <p:sldIdLst>
    <p:sldId id="294" r:id="rId4"/>
    <p:sldId id="291" r:id="rId5"/>
    <p:sldId id="283" r:id="rId6"/>
    <p:sldId id="264" r:id="rId7"/>
    <p:sldId id="265" r:id="rId8"/>
    <p:sldId id="288" r:id="rId9"/>
    <p:sldId id="293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00"/>
    <a:srgbClr val="0000FF"/>
    <a:srgbClr val="009900"/>
    <a:srgbClr val="660066"/>
    <a:srgbClr val="000099"/>
    <a:srgbClr val="003300"/>
    <a:srgbClr val="660033"/>
    <a:srgbClr val="33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2B39-2F54-424F-BC85-EFC2F41E1FEC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7E86A-9054-4C75-BBE7-33930C57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7E86A-9054-4C75-BBE7-33930C579F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5E7352-A98E-491E-9CDF-B1057FE60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787A-576F-41FB-8123-9B97F3353DE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8F7-EFA5-4FD9-A1D4-6BC75D8F8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48FBC7-5F9E-4881-8F62-CB2E2A494B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6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983591-0C27-4942-BEC5-A471A54DEB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7B16-9556-41B3-ADBE-D5DB3FD58D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BEC01-5CAC-4B9E-989B-23E76DF9CC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65CDD-F0D0-4D1D-8A69-24CC5E3D2E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5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FD49-95DE-4158-9590-47635CA28D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DEBFB-9C94-4B85-846E-10A384B50F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1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59436-19BE-4ABA-B1E0-4297875DCF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3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A0DC84-F633-48EA-BC02-B60451E48B2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F5997-9DB9-42F0-8B06-966A66C79C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4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A4658-3C71-4E59-B040-648D8E7BD5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0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5D75-3858-4EAE-87D8-570F20EA87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2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3BFD2-30BD-4506-A8F6-23ECE7B1F3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22825-F902-4842-9028-CA7020C137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41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983591-0C27-4942-BEC5-A471A54DEB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9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7B16-9556-41B3-ADBE-D5DB3FD58D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8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BEC01-5CAC-4B9E-989B-23E76DF9CC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99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65CDD-F0D0-4D1D-8A69-24CC5E3D2E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46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6FD49-95DE-4158-9590-47635CA28D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E76F-CA5D-4E45-9588-1DCD6F25C2F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DEBFB-9C94-4B85-846E-10A384B50F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0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59436-19BE-4ABA-B1E0-4297875DCF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17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F5997-9DB9-42F0-8B06-966A66C79C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1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A4658-3C71-4E59-B040-648D8E7BD5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15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5D75-3858-4EAE-87D8-570F20EA87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64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3BFD2-30BD-4506-A8F6-23ECE7B1F3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64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22825-F902-4842-9028-CA7020C137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6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938F-141A-48EC-8ABA-3B96ACD0A62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376BDC-D758-4888-9EC5-83AFB3EF166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FEE9-EA42-447B-BA41-7DD9F6E19D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9895-A4FE-4455-B589-6BB4FF3FFAE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6821-7264-4029-B376-5F6B463C4D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39BB-0BF8-466C-93A2-71B65FC5037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43EE5-4137-43DB-A957-D55D94D3BF1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87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978C5-9DAB-4BD2-905A-D620A3827C9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60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978C5-9DAB-4BD2-905A-D620A3827C9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90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istrator\My%20Documents\Chi%20lien\chu%20uu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istrator\My%20Documents\Chi%20lien\chu%20uou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istrator\My%20Documents\Chi%20lien\chu%20trai%20luu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istrator\My%20Documents\Chi%20lien\chu%20huou%20sao.avi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b-NO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larendonH"/>
              </a:rPr>
              <a:t>Gi¸o viªn :Hoµng H¶i yÕn 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larendonH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190875" y="4562475"/>
            <a:ext cx="32893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n¨m</a:t>
            </a:r>
            <a:r>
              <a:rPr lang="en-US" sz="28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 </a:t>
            </a:r>
            <a:r>
              <a:rPr lang="en-US" sz="2800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häc</a:t>
            </a:r>
            <a:r>
              <a:rPr lang="en-US" sz="28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 </a:t>
            </a:r>
            <a:r>
              <a:rPr lang="en-US" sz="2800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2016 </a:t>
            </a:r>
            <a:r>
              <a:rPr lang="en-US" sz="28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- </a:t>
            </a:r>
            <a:r>
              <a:rPr lang="en-US" sz="2800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2017</a:t>
            </a:r>
            <a:endParaRPr lang="en-US" sz="2800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Arial NarrowH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14513" y="2151132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2000" u="sng" dirty="0">
              <a:solidFill>
                <a:srgbClr val="800080"/>
              </a:solidFill>
              <a:latin typeface=".VnCooperH" pitchFamily="34" charset="0"/>
              <a:cs typeface="Arial" charset="0"/>
            </a:endParaRPr>
          </a:p>
          <a:p>
            <a:pPr eaLnBrk="1" hangingPunct="1"/>
            <a:endParaRPr kumimoji="1" lang="en-US" sz="2000" u="sng" dirty="0">
              <a:solidFill>
                <a:srgbClr val="800080"/>
              </a:solidFill>
              <a:latin typeface=".VnCooperH" pitchFamily="34" charset="0"/>
              <a:cs typeface="Arial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900113" y="29718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larendonH"/>
            </a:endParaRP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67818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4597"/>
              </a:avLst>
            </a:prstTxWarp>
          </a:bodyPr>
          <a:lstStyle/>
          <a:p>
            <a:pPr algn="ctr"/>
            <a:endParaRPr lang="en-US" sz="3600" kern="10" dirty="0">
              <a:ln w="1206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0000">
                      <a:alpha val="20000"/>
                    </a:srgbClr>
                  </a:gs>
                  <a:gs pos="50000">
                    <a:srgbClr val="FF0000">
                      <a:gamma/>
                      <a:shade val="46275"/>
                      <a:invGamma/>
                    </a:srgbClr>
                  </a:gs>
                  <a:gs pos="100000">
                    <a:srgbClr val="FF0000">
                      <a:alpha val="20000"/>
                    </a:srgbClr>
                  </a:gs>
                </a:gsLst>
                <a:lin ang="18900000" scaled="1"/>
              </a:gradFill>
              <a:latin typeface=".VnHelvetInsH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8925" y="6324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fld id="{36C6AF55-3D87-4A04-A407-72B438B4B516}" type="slidenum">
              <a:rPr lang="en-US">
                <a:cs typeface="Arial" charset="0"/>
              </a:rPr>
              <a:pPr eaLnBrk="1" hangingPunct="1"/>
              <a:t>1</a:t>
            </a:fld>
            <a:endParaRPr lang="en-US">
              <a:cs typeface="Arial" charset="0"/>
            </a:endParaRPr>
          </a:p>
        </p:txBody>
      </p:sp>
      <p:pic>
        <p:nvPicPr>
          <p:cNvPr id="24585" name="Picture 9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" y="-104319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990600"/>
            <a:ext cx="345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AN6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 descr="balonne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dans-rij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021388"/>
            <a:ext cx="52578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00113" y="304800"/>
            <a:ext cx="7772400" cy="1431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9" y="245268"/>
            <a:ext cx="7181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32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1" presetClass="entr" presetSubtype="4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/>
      <p:bldP spid="24582" grpId="0" animBg="1"/>
      <p:bldP spid="245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705600" cy="4205748"/>
          </a:xfrm>
        </p:spPr>
      </p:pic>
      <p:sp>
        <p:nvSpPr>
          <p:cNvPr id="6" name="TextBox 5"/>
          <p:cNvSpPr txBox="1"/>
          <p:nvPr/>
        </p:nvSpPr>
        <p:spPr>
          <a:xfrm>
            <a:off x="33528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0726" y="592180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C0099"/>
                </a:solidFill>
                <a:latin typeface="Times New Roman" pitchFamily="18" charset="0"/>
              </a:rPr>
              <a:t>bướu</a:t>
            </a:r>
            <a:r>
              <a:rPr lang="en-US" sz="40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99"/>
                </a:solidFill>
                <a:latin typeface="Times New Roman" pitchFamily="18" charset="0"/>
              </a:rPr>
              <a:t>cổ</a:t>
            </a:r>
            <a:endParaRPr lang="en-US" sz="4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chu uu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729578"/>
            <a:ext cx="6819900" cy="382362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14600" y="1981200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488" name="chu uou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773823"/>
            <a:ext cx="6743700" cy="3886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video>
          </p:childTnLst>
        </p:cTn>
      </p:par>
    </p:tnLst>
    <p:bldLst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chu trai luu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59075"/>
            <a:ext cx="7620000" cy="3714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5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chu huou sao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59075"/>
            <a:ext cx="7162800" cy="37941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955"/>
            <a:ext cx="9144000" cy="6826045"/>
          </a:xfr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838200" y="119063"/>
            <a:ext cx="7696200" cy="2624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81000" y="2819400"/>
            <a:ext cx="8458200" cy="278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em chăm ngoan học giỏi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77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14748"/>
            <a:ext cx="9112045" cy="6843252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57400"/>
            <a:ext cx="95250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		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iêu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                         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yêu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	    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                     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yêu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diều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sáo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                  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yêu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quý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buổi</a:t>
            </a: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                   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yêu</a:t>
            </a: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cầu</a:t>
            </a:r>
            <a:endParaRPr lang="en-US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hiểu</a:t>
            </a: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                       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già</a:t>
            </a:r>
            <a:r>
              <a:rPr 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FF"/>
                </a:solidFill>
                <a:latin typeface="Times New Roman" pitchFamily="18" charset="0"/>
              </a:rPr>
              <a:t>yếu</a:t>
            </a:r>
            <a:endParaRPr lang="en-US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Tu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hú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kêu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thiều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7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" y="0"/>
            <a:ext cx="9169831" cy="6858000"/>
          </a:xfr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1200" y="3893568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ựu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4800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lựu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51871" y="3000631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ươu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94671" y="379771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ươu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508523" y="479635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hươu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93042" y="2915674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ưu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9624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81200"/>
            <a:ext cx="4267201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8101" y="571872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lựu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4" y="1752598"/>
            <a:ext cx="4716355" cy="39624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39" y="1752599"/>
            <a:ext cx="3886200" cy="3962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0839" y="5715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ươu sao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23595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67000" y="2209800"/>
            <a:ext cx="4648200" cy="3810000"/>
          </a:xfrm>
          <a:prstGeom prst="rect">
            <a:avLst/>
          </a:prstGeom>
          <a:solidFill>
            <a:srgbClr val="FBFBA3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660033"/>
                </a:solidFill>
                <a:latin typeface="Times New Roman" pitchFamily="18" charset="0"/>
              </a:rPr>
              <a:t>Viết</a:t>
            </a:r>
            <a:r>
              <a:rPr lang="en-US" sz="4400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Times New Roman" pitchFamily="18" charset="0"/>
              </a:rPr>
              <a:t>bảng</a:t>
            </a:r>
            <a:r>
              <a:rPr lang="en-US" sz="4400" b="1" dirty="0" smtClean="0">
                <a:solidFill>
                  <a:srgbClr val="660033"/>
                </a:solidFill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</a:rPr>
              <a:t>ưu</a:t>
            </a:r>
            <a:endParaRPr lang="en-US" sz="4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</a:rPr>
              <a:t>ươu</a:t>
            </a:r>
            <a:endParaRPr lang="en-US" sz="4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</a:rPr>
              <a:t>trái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</a:rPr>
              <a:t>lựu</a:t>
            </a:r>
            <a:endParaRPr lang="en-US" sz="44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</a:rPr>
              <a:t>hươu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Times New Roman" pitchFamily="18" charset="0"/>
              </a:rPr>
              <a:t>sao</a:t>
            </a:r>
            <a:endParaRPr lang="en-US" sz="44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676400"/>
            <a:ext cx="1219200" cy="1371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42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2"/>
            <a:ext cx="9109840" cy="6823587"/>
          </a:xfr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90800" y="2803525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ựu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116013" y="3657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trái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lựu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688576" y="2001018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ươu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257800" y="27432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ươu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410200" y="3641725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hươu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2022475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ưu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914400" y="4724399"/>
            <a:ext cx="7467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chú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cừu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                       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bầu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rượu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mưu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trí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                        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bướu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Times New Roman" pitchFamily="18" charset="0"/>
              </a:rPr>
              <a:t>cổ</a:t>
            </a:r>
            <a:r>
              <a:rPr lang="en-US" sz="4000" b="1" dirty="0">
                <a:solidFill>
                  <a:srgbClr val="009900"/>
                </a:solidFill>
                <a:latin typeface="Times New Roman" pitchFamily="18" charset="0"/>
              </a:rPr>
              <a:t>       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032205" y="5334000"/>
            <a:ext cx="659990" cy="0"/>
          </a:xfrm>
          <a:prstGeom prst="line">
            <a:avLst/>
          </a:prstGeom>
          <a:solidFill>
            <a:srgbClr val="33CCCC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409700" y="6221724"/>
            <a:ext cx="6599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7086600" y="5334001"/>
            <a:ext cx="914400" cy="200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288958" y="6221724"/>
            <a:ext cx="797642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17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759245"/>
            <a:ext cx="3276600" cy="1066800"/>
          </a:xfrm>
        </p:spPr>
        <p:txBody>
          <a:bodyPr>
            <a:normAutofit/>
          </a:bodyPr>
          <a:lstStyle/>
          <a:p>
            <a:r>
              <a:rPr lang="en-US" sz="4000" b="1" cap="none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cap="none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cừu</a:t>
            </a:r>
            <a:endParaRPr lang="en-US" sz="4000" b="1" cap="none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15200" cy="4419600"/>
          </a:xfrm>
        </p:spPr>
      </p:pic>
    </p:spTree>
    <p:extLst>
      <p:ext uri="{BB962C8B-B14F-4D97-AF65-F5344CB8AC3E}">
        <p14:creationId xmlns:p14="http://schemas.microsoft.com/office/powerpoint/2010/main" val="20770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400800" cy="4419600"/>
          </a:xfrm>
        </p:spPr>
      </p:pic>
      <p:sp>
        <p:nvSpPr>
          <p:cNvPr id="3" name="TextBox 2"/>
          <p:cNvSpPr txBox="1"/>
          <p:nvPr/>
        </p:nvSpPr>
        <p:spPr>
          <a:xfrm>
            <a:off x="3657600" y="61501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bầu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rượu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</TotalTime>
  <Words>77</Words>
  <Application>Microsoft Office PowerPoint</Application>
  <PresentationFormat>On-screen Show (4:3)</PresentationFormat>
  <Paragraphs>40</Paragraphs>
  <Slides>15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Trek</vt:lpstr>
      <vt:lpstr>Ocean</vt:lpstr>
      <vt:lpstr>1_Ocean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cừu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daithanh</dc:creator>
  <cp:lastModifiedBy>SONY</cp:lastModifiedBy>
  <cp:revision>43</cp:revision>
  <dcterms:created xsi:type="dcterms:W3CDTF">2016-09-24T09:51:51Z</dcterms:created>
  <dcterms:modified xsi:type="dcterms:W3CDTF">2017-01-15T22:25:43Z</dcterms:modified>
</cp:coreProperties>
</file>